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8"/>
  </p:notesMasterIdLst>
  <p:sldIdLst>
    <p:sldId id="256" r:id="rId2"/>
    <p:sldId id="260" r:id="rId3"/>
    <p:sldId id="259" r:id="rId4"/>
    <p:sldId id="344" r:id="rId5"/>
    <p:sldId id="314" r:id="rId6"/>
    <p:sldId id="315" r:id="rId7"/>
    <p:sldId id="316" r:id="rId8"/>
    <p:sldId id="318" r:id="rId9"/>
    <p:sldId id="342" r:id="rId10"/>
    <p:sldId id="330" r:id="rId11"/>
    <p:sldId id="332" r:id="rId12"/>
    <p:sldId id="326" r:id="rId13"/>
    <p:sldId id="323" r:id="rId14"/>
    <p:sldId id="320" r:id="rId15"/>
    <p:sldId id="335" r:id="rId16"/>
    <p:sldId id="327" r:id="rId17"/>
    <p:sldId id="334" r:id="rId18"/>
    <p:sldId id="336" r:id="rId19"/>
    <p:sldId id="329" r:id="rId20"/>
    <p:sldId id="345" r:id="rId21"/>
    <p:sldId id="324" r:id="rId22"/>
    <p:sldId id="337" r:id="rId23"/>
    <p:sldId id="346" r:id="rId24"/>
    <p:sldId id="338" r:id="rId25"/>
    <p:sldId id="325" r:id="rId26"/>
    <p:sldId id="339" r:id="rId27"/>
    <p:sldId id="340" r:id="rId28"/>
    <p:sldId id="333" r:id="rId29"/>
    <p:sldId id="341" r:id="rId30"/>
    <p:sldId id="347" r:id="rId31"/>
    <p:sldId id="348" r:id="rId32"/>
    <p:sldId id="349" r:id="rId33"/>
    <p:sldId id="358" r:id="rId34"/>
    <p:sldId id="350" r:id="rId35"/>
    <p:sldId id="351" r:id="rId36"/>
    <p:sldId id="352" r:id="rId37"/>
    <p:sldId id="353" r:id="rId38"/>
    <p:sldId id="359" r:id="rId39"/>
    <p:sldId id="354" r:id="rId40"/>
    <p:sldId id="355" r:id="rId41"/>
    <p:sldId id="356" r:id="rId42"/>
    <p:sldId id="357" r:id="rId43"/>
    <p:sldId id="360" r:id="rId44"/>
    <p:sldId id="361" r:id="rId45"/>
    <p:sldId id="363" r:id="rId46"/>
    <p:sldId id="370" r:id="rId47"/>
    <p:sldId id="364" r:id="rId48"/>
    <p:sldId id="371" r:id="rId49"/>
    <p:sldId id="366" r:id="rId50"/>
    <p:sldId id="362" r:id="rId51"/>
    <p:sldId id="367" r:id="rId52"/>
    <p:sldId id="368" r:id="rId53"/>
    <p:sldId id="369" r:id="rId54"/>
    <p:sldId id="365" r:id="rId55"/>
    <p:sldId id="258" r:id="rId56"/>
    <p:sldId id="286" r:id="rId57"/>
  </p:sldIdLst>
  <p:sldSz cx="9144000" cy="5143500" type="screen16x9"/>
  <p:notesSz cx="6858000" cy="9144000"/>
  <p:embeddedFontLst>
    <p:embeddedFont>
      <p:font typeface="Bebas Neue" panose="020B0604020202020204" charset="0"/>
      <p:regular r:id="rId59"/>
    </p:embeddedFont>
    <p:embeddedFont>
      <p:font typeface="Fira Sans Extra Condensed Medium" panose="020B0604020202020204" charset="0"/>
      <p:regular r:id="rId60"/>
      <p:bold r:id="rId61"/>
      <p:italic r:id="rId62"/>
      <p:boldItalic r:id="rId63"/>
    </p:embeddedFont>
    <p:embeddedFont>
      <p:font typeface="Lucida Console" panose="020B0609040504020204" pitchFamily="49" charset="0"/>
      <p:regular r:id="rId64"/>
    </p:embeddedFont>
    <p:embeddedFont>
      <p:font typeface="Overpass" panose="020B0604020202020204" charset="0"/>
      <p:regular r:id="rId65"/>
      <p:bold r:id="rId66"/>
      <p:italic r:id="rId67"/>
      <p:boldItalic r:id="rId68"/>
    </p:embeddedFont>
    <p:embeddedFont>
      <p:font typeface="Overpass ExtraLight" panose="020B0604020202020204" charset="0"/>
      <p:regular r:id="rId69"/>
      <p:bold r:id="rId70"/>
      <p:italic r:id="rId71"/>
      <p:boldItalic r:id="rId72"/>
    </p:embeddedFont>
    <p:embeddedFont>
      <p:font typeface="Overpass Light" panose="020B0604020202020204" charset="0"/>
      <p:regular r:id="rId73"/>
      <p:bold r:id="rId74"/>
      <p:italic r:id="rId75"/>
      <p:boldItalic r:id="rId76"/>
    </p:embeddedFont>
    <p:embeddedFont>
      <p:font typeface="Roboto Slab Light"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5.png"/><Relationship Id="rId4" Type="http://schemas.openxmlformats.org/officeDocument/2006/relationships/hyperlink" Target="https://learn.microsoft.com/en-us/dotnet/api/system.runtime.interopservices.dllimportattribute?view=net-5.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ocs.microsoft.com/en-us/windows/win32/api/winuser/nf-winuser-messagebox"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docs.microsoft.com/en-us/windows/win32/api/processthreadsapi/nf-processthreadsapi-createremotethrea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www.thec2matri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3400216"/>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778158"/>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dirty="0">
                <a:latin typeface="Overpass Light" panose="020B0604020202020204" charset="0"/>
              </a:rPr>
              <a:t>User: cha0x</a:t>
            </a:r>
          </a:p>
          <a:p>
            <a:r>
              <a:rPr lang="en-US"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778158"/>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dirty="0">
                <a:latin typeface="Overpass Light" panose="020B0604020202020204" charset="0"/>
              </a:rPr>
              <a:t>User: kali</a:t>
            </a:r>
          </a:p>
          <a:p>
            <a:r>
              <a:rPr lang="en-US" dirty="0">
                <a:latin typeface="Overpass Light" panose="020B0604020202020204" charset="0"/>
              </a:rPr>
              <a:t>Password: kali</a:t>
            </a:r>
          </a:p>
        </p:txBody>
      </p:sp>
    </p:spTree>
    <p:extLst>
      <p:ext uri="{BB962C8B-B14F-4D97-AF65-F5344CB8AC3E}">
        <p14:creationId xmlns:p14="http://schemas.microsoft.com/office/powerpoint/2010/main" val="187460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t>@theBlazz3</a:t>
            </a:r>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a:t>
            </a:r>
            <a:r>
              <a:rPr lang="en-US" sz="1800" dirty="0" err="1">
                <a:latin typeface="Overpass Light" panose="020B0604020202020204" charset="0"/>
              </a:rPr>
              <a:t>dll’s</a:t>
            </a:r>
            <a:r>
              <a:rPr lang="en-US" sz="1800" dirty="0">
                <a:latin typeface="Overpass Light" panose="020B0604020202020204" charset="0"/>
              </a:rPr>
              <a:t>).</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loader</a:t>
            </a:r>
          </a:p>
        </p:txBody>
      </p:sp>
    </p:spTree>
    <p:extLst>
      <p:ext uri="{BB962C8B-B14F-4D97-AF65-F5344CB8AC3E}">
        <p14:creationId xmlns:p14="http://schemas.microsoft.com/office/powerpoint/2010/main" val="160466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injector</a:t>
            </a:r>
          </a:p>
        </p:txBody>
      </p:sp>
    </p:spTree>
    <p:extLst>
      <p:ext uri="{BB962C8B-B14F-4D97-AF65-F5344CB8AC3E}">
        <p14:creationId xmlns:p14="http://schemas.microsoft.com/office/powerpoint/2010/main" val="11748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offensive practitioners, but defensive practitioners are also very welcome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810973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dynamically invoke that function while passing in parameters.</a:t>
            </a:r>
          </a:p>
        </p:txBody>
      </p:sp>
    </p:spTree>
    <p:extLst>
      <p:ext uri="{BB962C8B-B14F-4D97-AF65-F5344CB8AC3E}">
        <p14:creationId xmlns:p14="http://schemas.microsoft.com/office/powerpoint/2010/main" val="4279035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(CHALLENGE!): </a:t>
            </a:r>
            <a:r>
              <a:rPr lang="en-US" sz="1200" u="sng" dirty="0"/>
              <a:t>AMSI + ETW evasion, Alternative Shellcode Injection Techniques, Better Obfuscation Techniques, PPID Spoofing, Memory Encryption, Direct Syscalls  </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2889</TotalTime>
  <Words>2289</Words>
  <Application>Microsoft Office PowerPoint</Application>
  <PresentationFormat>On-screen Show (16:9)</PresentationFormat>
  <Paragraphs>199</Paragraphs>
  <Slides>56</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Bebas Neue</vt:lpstr>
      <vt:lpstr>Fira Sans Extra Condensed Medium</vt:lpstr>
      <vt:lpstr>Lucida Console</vt:lpstr>
      <vt:lpstr>Roboto Slab Light</vt:lpstr>
      <vt:lpstr>Overpass Light</vt:lpstr>
      <vt:lpstr>Overpass ExtraLight</vt:lpstr>
      <vt:lpstr>Overpass</vt:lpstr>
      <vt:lpstr>Minimal Marketing by Slidesgo</vt:lpstr>
      <vt:lpstr>Maldev &amp; AV/EDR EVASION FOR PENTESTERS</vt:lpstr>
      <vt:lpstr>whoami</vt:lpstr>
      <vt:lpstr>01</vt:lpstr>
      <vt:lpstr>Maldev &amp; Av/edr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Exercise 1: helloworld</vt:lpstr>
      <vt:lpstr>helloworld.cs</vt:lpstr>
      <vt:lpstr>helloworld.cs</vt:lpstr>
      <vt:lpstr>Exercise 2: messagebox</vt:lpstr>
      <vt:lpstr>messagebox.cs</vt:lpstr>
      <vt:lpstr>messagebox.cs</vt:lpstr>
      <vt:lpstr>Messagebox function</vt:lpstr>
      <vt:lpstr>WINDOWS API</vt:lpstr>
      <vt:lpstr>Lab 2</vt:lpstr>
      <vt:lpstr>SHELLCODE?</vt:lpstr>
      <vt:lpstr>Exercise 1: generate shellcode with msfvenom</vt:lpstr>
      <vt:lpstr>Meterpreter’s shellcode</vt:lpstr>
      <vt:lpstr>Meterpreter’s shellcode</vt:lpstr>
      <vt:lpstr>Meterpreter’s shellcode</vt:lpstr>
      <vt:lpstr>Exercise 2: basic shellcode loader</vt:lpstr>
      <vt:lpstr>Basic shellcode loader</vt:lpstr>
      <vt:lpstr>Basic shellcode loader</vt:lpstr>
      <vt:lpstr>Basic shellcode loader</vt:lpstr>
      <vt:lpstr>Basic shellcode loader</vt:lpstr>
      <vt:lpstr>Exercise 3: basic shellcode injector</vt:lpstr>
      <vt:lpstr>Basic shellcode injector</vt:lpstr>
      <vt:lpstr>Basic shellcode injector</vt:lpstr>
      <vt:lpstr>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d/invoke</vt:lpstr>
      <vt:lpstr>d/invoke</vt:lpstr>
      <vt:lpstr>Exercise 4: edr evasion with d/invoke</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74</cp:revision>
  <dcterms:modified xsi:type="dcterms:W3CDTF">2022-10-10T07:34:14Z</dcterms:modified>
</cp:coreProperties>
</file>